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22" autoAdjust="0"/>
    <p:restoredTop sz="94763" autoAdjust="0"/>
  </p:normalViewPr>
  <p:slideViewPr>
    <p:cSldViewPr>
      <p:cViewPr varScale="1">
        <p:scale>
          <a:sx n="48" d="100"/>
          <a:sy n="48" d="100"/>
        </p:scale>
        <p:origin x="-11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24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600" units="cm"/>
        </inkml:traceFormat>
        <inkml:channelProperties>
          <inkml:channelProperty channel="X" name="resolution" value="32" units="1/cm"/>
          <inkml:channelProperty channel="Y" name="resolution" value="33" units="1/cm"/>
        </inkml:channelProperties>
      </inkml:inkSource>
      <inkml:timestamp xml:id="ts0" timeString="2013-05-03T16:45:43.22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4583B8"/>
    </inkml:brush>
  </inkml:definitions>
  <inkml:trace contextRef="#ctx0" brushRef="#br0">2064 10351,'0'-32,"0"32</inkml:trace>
  <inkml:trace contextRef="#ctx0" brushRef="#br1" timeOffset="12341.8944">1651 8604,'0'32,"0"-32,0 64,0-33</inkml:trace>
  <inkml:trace contextRef="#ctx0" brushRef="#br1" timeOffset="12715.8912">4096 10668,'0'0,"0"32,-32 0,32-32,0 31,0-31,0 32</inkml:trace>
  <inkml:trace contextRef="#ctx0" brushRef="#br1" timeOffset="13121.0544">3588 12414,'-32'0,"32"0,0-31,0-1,-31 32</inkml:trace>
  <inkml:trace contextRef="#ctx0" brushRef="#br1" timeOffset="13463.8848">3207 12033,'-190'-95,"158"95,-63-63,63 31,0 32,32 0,-32 0,32-32</inkml:trace>
  <inkml:trace contextRef="#ctx0" brushRef="#br1" timeOffset="13806.7152">2286 11462,'-63'-32,"63"0,0 32,0-31,0-1,0 32,0-32,0 32,0-32,0 32</inkml:trace>
  <inkml:trace contextRef="#ctx0" brushRef="#br1" timeOffset="14102.796">2763 10573,'31'-64,"1"-31,-32 95,0-32,0 32,0-31,0 31,0-32,0 0,0-31</inkml:trace>
  <inkml:trace contextRef="#ctx0" brushRef="#br1" timeOffset="14445.6264">2826 8446,'0'-64,"0"64,0 0,0 32,0-32,32 32,0 95,-1-64</inkml:trace>
  <inkml:trace contextRef="#ctx0" brushRef="#br1" timeOffset="14850.7896">3207 9049,'0'63,"0"-63,-32 64,32-64,0 32,-31 31,-1 1,32-64,0 63,0-31,0 63,95 96,32-33</inkml:trace>
  <inkml:trace contextRef="#ctx0" brushRef="#br1" timeOffset="15318.2856">5049 11843,'0'32,"-32"-32,0 0</inkml:trace>
  <inkml:trace contextRef="#ctx0" brushRef="#br1" timeOffset="15894.864">1397 9843,'0'0,"0"0,-31 0,31 0,-32 0</inkml:trace>
  <inkml:trace contextRef="#ctx0" brushRef="#br1" timeOffset="17016.8544">10287 7366,'0'0,"32"0,-32 0,95 32</inkml:trace>
  <inkml:trace contextRef="#ctx0" brushRef="#br1" timeOffset="17437.6008">12319 8414,'0'32,"32"-32</inkml:trace>
  <inkml:trace contextRef="#ctx0" brushRef="#br1" timeOffset="17920.68">13367 7493,'0'-32,"-32"32,1 0</inkml:trace>
  <inkml:trace contextRef="#ctx0" brushRef="#br1" timeOffset="18341.4264">11303 8033,'-31'0</inkml:trace>
  <inkml:trace contextRef="#ctx0" brushRef="#br1" timeOffset="18918.0048">7874 7493,'-31'0</inkml:trace>
  <inkml:trace contextRef="#ctx0" brushRef="#br1" timeOffset="19307.5848">7049 8604,'-32'0,"32"-31,-32-1</inkml:trace>
  <inkml:trace contextRef="#ctx0" brushRef="#br1" timeOffset="19728.3312">5747 7938,'0'0</inkml:trace>
  <inkml:trace contextRef="#ctx0" brushRef="#br1" timeOffset="20180.244">10637 7112,'0'0,"31"0,-31 32,0 0,0-1</inkml:trace>
  <inkml:trace contextRef="#ctx0" brushRef="#br1" timeOffset="20678.9064">9430 7969</inkml:trace>
  <inkml:trace contextRef="#ctx0" brushRef="#br1" timeOffset="23592.9648">7811 11176,'190'0,"64"64,-63-33,-64 1,-95 0,31-32,-63 0,32 0</inkml:trace>
  <inkml:trace contextRef="#ctx0" brushRef="#br1" timeOffset="23966.9616">8700 11335</inkml:trace>
  <inkml:trace contextRef="#ctx0" brushRef="#br1" timeOffset="27426.432">6858 12033,'0'0,"32"0,-32 0,32 0,-32-31,0 31,32 0,31 0,1 31</inkml:trace>
  <inkml:trace contextRef="#ctx0" brushRef="#br1" timeOffset="27784.8456">9017 13113,'-31'-32,"-1"0,0 32,32 0,-63 0,-1 0</inkml:trace>
  <inkml:trace contextRef="#ctx0" brushRef="#br1" timeOffset="28143.2592">5779 12859,'0'-32,"0"0,0 32,0-31</inkml:trace>
  <inkml:trace contextRef="#ctx0" brushRef="#br1" timeOffset="28579.5888">11145 11906,'0'-31</inkml:trace>
  <inkml:trace contextRef="#ctx0" brushRef="#br1" timeOffset="29389.9152">6922 10859,'32'-32,"-1"0,33 32,158 32,96 95,190 63</inkml:trace>
  <inkml:trace contextRef="#ctx0" brushRef="#br1" timeOffset="30122.3256">10319 12224,'-32'-32,"32"32,32 0</inkml:trace>
  <inkml:trace contextRef="#ctx0" brushRef="#br1" timeOffset="30574.2384">12383 12986,'0'-64,"0"33,0-33,-32 32,32-31,0 63,0-32,0 32</inkml:trace>
  <inkml:trace contextRef="#ctx0" brushRef="#br1" timeOffset="31072.9008">12224 11684,'0'0</inkml:trace>
  <inkml:trace contextRef="#ctx0" brushRef="#br1" timeOffset="31571.5632">11621 13303,'-32'-63,"32"-1,0 1,-32 31,32 0,0 32</inkml:trace>
  <inkml:trace contextRef="#ctx0" brushRef="#br1" timeOffset="32958.468">15240 8033,'-31'-32,"31"0,0 32,0-31,0 31</inkml:trace>
  <inkml:trace contextRef="#ctx0" brushRef="#br1" timeOffset="33410.3808">15907 8287,'0'32,"0"-32</inkml:trace>
  <inkml:trace contextRef="#ctx0" brushRef="#br1" timeOffset="33831.1272">15875 6604,'-31'0,"31"0,-32 32,0 0</inkml:trace>
  <inkml:trace contextRef="#ctx0" brushRef="#br1" timeOffset="34610.2872">14415 7874,'-32'32,"32"-32,0 32,0-32</inkml:trace>
  <inkml:trace contextRef="#ctx0" brushRef="#br1" timeOffset="34999.8672">14288 9112,'0'0,"32"0,-32 0,31 0,-31 0,64 0</inkml:trace>
  <inkml:trace contextRef="#ctx0" brushRef="#br1" timeOffset="35342.6976">15717 9589,'127'63,"-96"-63,33 0,95 0,-96 0,32 0,-31 0,-32 0,-1 0,65 0</inkml:trace>
  <inkml:trace contextRef="#ctx0" brushRef="#br1" timeOffset="35872.5264">19050 9112,'0'-31,"0"31,-31-64,31 32,-32 1,0 31,32-32,-32 32,32-32,-63 0</inkml:trace>
  <inkml:trace contextRef="#ctx0" brushRef="#br1" timeOffset="36153.024">18193 8446,'-63'-64,"31"-31,32 95,0-64,-32 33,32-33,-32 64,32-32</inkml:trace>
  <inkml:trace contextRef="#ctx0" brushRef="#br1" timeOffset="36433.5216">18288 7684,'604'31,"-509"-31,64 64,95 63,-32-95</inkml:trace>
  <inkml:trace contextRef="#ctx0" brushRef="#br1" timeOffset="36651.6864">20511 8414,'32'0,"-32"0,63 0,-31 0</inkml:trace>
  <inkml:trace contextRef="#ctx0" brushRef="#br1" timeOffset="36869.8512">20892 8668,'0'0</inkml:trace>
  <inkml:trace contextRef="#ctx0" brushRef="#br1" timeOffset="37088.016">20892 8827,'0'31,"0"33,0-1,0 1,0 31</inkml:trace>
  <inkml:trace contextRef="#ctx0" brushRef="#br1" timeOffset="37337.3472">20606 10097,'0'31,"0"1,-32-32,32 0,0 32</inkml:trace>
  <inkml:trace contextRef="#ctx0" brushRef="#br1" timeOffset="37524.3456">20320 10573,'-127'286,"32"-128,63-62,1 94,-1-126</inkml:trace>
  <inkml:trace contextRef="#ctx0" brushRef="#br1" timeOffset="37758.0936">19908 12383,'-32'95,"0"-63,32-1</inkml:trace>
  <inkml:trace contextRef="#ctx0" brushRef="#br1" timeOffset="37960.6752">19844 12541,'-32'0,"1"0,-33 0,64 0,-63 0</inkml:trace>
  <inkml:trace contextRef="#ctx0" brushRef="#br1" timeOffset="38802.168">17114 8223,'0'0</inkml:trace>
  <inkml:trace contextRef="#ctx0" brushRef="#br1" timeOffset="39768.3264">22257 7493,'0'32</inkml:trace>
  <inkml:trace contextRef="#ctx0" brushRef="#br1" timeOffset="40142.3232">22257 9176,'-32'63,"32"-31,0 0,0-32,0 32</inkml:trace>
  <inkml:trace contextRef="#ctx0" brushRef="#br1" timeOffset="40609.8192">23083 10732,'63'190,"-63"-95,0-95,0 32,0-32,0 32</inkml:trace>
  <inkml:trace contextRef="#ctx0" brushRef="#br1" timeOffset="42059.0568">14478 12700,'0'0,"32"0,-32 0,32 0,-32 0</inkml:trace>
  <inkml:trace contextRef="#ctx0" brushRef="#br1" timeOffset="42417.4704">16320 13176,'0'-31,"0"31</inkml:trace>
  <inkml:trace contextRef="#ctx0" brushRef="#br1" timeOffset="42760.3008">17145 11875,'0'0,"-31"0,-1 0,32 0,-32 0,-31 31,63-31</inkml:trace>
  <inkml:trace contextRef="#ctx0" brushRef="#br1" timeOffset="42994.0488">15463 11906,'-381'0,"254"0,-96 0,1 0,0 64</inkml:trace>
  <inkml:trace contextRef="#ctx0" brushRef="#br1" timeOffset="43243.38">13494 11652,'0'0</inkml:trace>
  <inkml:trace contextRef="#ctx0" brushRef="#br1" timeOffset="44396.5368">15939 12668,'0'0,"0"-63,0-64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77E217-0B80-4A8B-AB55-CE3D8CC6895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810FEE-033C-47E7-BA8A-0854A57E8C6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122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CC3A0-2A6B-4CE2-A361-9F0B2F4FFC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80E960-C198-46C3-AD94-E146045583EF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CC3A0-2A6B-4CE2-A361-9F0B2F4FFC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E960-C198-46C3-AD94-E146045583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CC3A0-2A6B-4CE2-A361-9F0B2F4FFC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80E960-C198-46C3-AD94-E146045583E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CC3A0-2A6B-4CE2-A361-9F0B2F4FFC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80E960-C198-46C3-AD94-E146045583EF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CC3A0-2A6B-4CE2-A361-9F0B2F4FFC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80E960-C198-46C3-AD94-E146045583EF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CC3A0-2A6B-4CE2-A361-9F0B2F4FFC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80E960-C198-46C3-AD94-E146045583EF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CC3A0-2A6B-4CE2-A361-9F0B2F4FFC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80E960-C198-46C3-AD94-E146045583EF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CC3A0-2A6B-4CE2-A361-9F0B2F4FFC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80E960-C198-46C3-AD94-E146045583EF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CC3A0-2A6B-4CE2-A361-9F0B2F4FFC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80E960-C198-46C3-AD94-E146045583EF}" type="slidenum">
              <a:rPr lang="en-US" smtClean="0"/>
              <a:t>‹#›</a:t>
            </a:fld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CC3A0-2A6B-4CE2-A361-9F0B2F4FFC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80E960-C198-46C3-AD94-E146045583EF}" type="slidenum">
              <a:rPr lang="en-US" smtClean="0"/>
              <a:t>‹#›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3CC3A0-2A6B-4CE2-A361-9F0B2F4FFC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080E960-C198-46C3-AD94-E146045583EF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7A3CC3A0-2A6B-4CE2-A361-9F0B2F4FFC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A080E960-C198-46C3-AD94-E146045583EF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55496">
            <a:off x="845434" y="2683228"/>
            <a:ext cx="7772400" cy="1470025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en-US" sz="5400" dirty="0" smtClean="0">
                <a:latin typeface="Arial Black" pitchFamily="34" charset="0"/>
              </a:rPr>
              <a:t>  </a:t>
            </a:r>
            <a:r>
              <a:rPr lang="en-US" sz="6600" dirty="0" smtClean="0">
                <a:latin typeface="Arial Black" pitchFamily="34" charset="0"/>
              </a:rPr>
              <a:t>(   Blizzards!  </a:t>
            </a:r>
            <a:r>
              <a:rPr lang="en-US" sz="5400" dirty="0" smtClean="0">
                <a:latin typeface="Arial Black" pitchFamily="34" charset="0"/>
              </a:rPr>
              <a:t>)</a:t>
            </a:r>
            <a:endParaRPr lang="en-US" sz="5400" dirty="0">
              <a:latin typeface="Arial Black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399" y="4572000"/>
            <a:ext cx="8139545" cy="1295400"/>
          </a:xfrm>
        </p:spPr>
        <p:txBody>
          <a:bodyPr>
            <a:normAutofit fontScale="55000" lnSpcReduction="20000"/>
          </a:bodyPr>
          <a:lstStyle/>
          <a:p>
            <a:r>
              <a:rPr lang="en-US" sz="6700" dirty="0" smtClean="0"/>
              <a:t>Nice to know I have something to eat!</a:t>
            </a:r>
          </a:p>
          <a:p>
            <a:r>
              <a:rPr lang="en-US" dirty="0" smtClean="0"/>
              <a:t>By: Clare Cruz</a:t>
            </a:r>
          </a:p>
          <a:p>
            <a:r>
              <a:rPr lang="en-US" dirty="0" smtClean="0"/>
              <a:t>Science: Shepard</a:t>
            </a:r>
            <a:endParaRPr lang="en-US" dirty="0"/>
          </a:p>
        </p:txBody>
      </p:sp>
      <p:sp>
        <p:nvSpPr>
          <p:cNvPr id="4" name="Cloud 3"/>
          <p:cNvSpPr/>
          <p:nvPr/>
        </p:nvSpPr>
        <p:spPr>
          <a:xfrm>
            <a:off x="0" y="381000"/>
            <a:ext cx="3886200" cy="2133600"/>
          </a:xfrm>
          <a:prstGeom prst="cloud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Cloud 4"/>
          <p:cNvSpPr/>
          <p:nvPr/>
        </p:nvSpPr>
        <p:spPr>
          <a:xfrm>
            <a:off x="3352800" y="381000"/>
            <a:ext cx="2667000" cy="1905000"/>
          </a:xfrm>
          <a:prstGeom prst="cloud">
            <a:avLst/>
          </a:prstGeom>
          <a:solidFill>
            <a:schemeClr val="accent5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6" name="Cloud 5"/>
          <p:cNvSpPr/>
          <p:nvPr/>
        </p:nvSpPr>
        <p:spPr>
          <a:xfrm>
            <a:off x="5777345" y="304800"/>
            <a:ext cx="2895600" cy="2286000"/>
          </a:xfrm>
          <a:prstGeom prst="cloud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7" name="Ink 6"/>
              <p14:cNvContentPartPr/>
              <p14:nvPr/>
            </p14:nvContentPartPr>
            <p14:xfrm>
              <a:off x="480240" y="2377440"/>
              <a:ext cx="7852680" cy="2412000"/>
            </p14:xfrm>
          </p:contentPart>
        </mc:Choice>
        <mc:Fallback>
          <p:pic>
            <p:nvPicPr>
              <p:cNvPr id="7" name="Ink 6"/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0880" y="2368080"/>
                <a:ext cx="7871400" cy="2430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86988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09700" y="838200"/>
            <a:ext cx="6096000" cy="1143000"/>
          </a:xfrm>
        </p:spPr>
        <p:txBody>
          <a:bodyPr>
            <a:noAutofit/>
          </a:bodyPr>
          <a:lstStyle/>
          <a:p>
            <a:pPr marL="18288" indent="0">
              <a:buNone/>
            </a:pPr>
            <a:endParaRPr lang="en-US" sz="3200" dirty="0" smtClean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/>
          </a:p>
          <a:p>
            <a:endParaRPr lang="en-US" sz="3200" dirty="0" smtClean="0"/>
          </a:p>
          <a:p>
            <a:endParaRPr lang="en-US" sz="3200" dirty="0"/>
          </a:p>
          <a:p>
            <a:endParaRPr lang="en-US" sz="3200" dirty="0" smtClean="0"/>
          </a:p>
          <a:p>
            <a:r>
              <a:rPr lang="en-US" sz="1100" dirty="0" smtClean="0"/>
              <a:t>  </a:t>
            </a:r>
          </a:p>
          <a:p>
            <a:endParaRPr lang="en-US" sz="1100" dirty="0"/>
          </a:p>
          <a:p>
            <a:endParaRPr lang="en-US" sz="1100" dirty="0" smtClean="0"/>
          </a:p>
          <a:p>
            <a:endParaRPr lang="en-US" sz="1100" dirty="0"/>
          </a:p>
          <a:p>
            <a:pPr marL="18288" indent="0">
              <a:buNone/>
            </a:pPr>
            <a:endParaRPr lang="en-US" sz="1800" dirty="0"/>
          </a:p>
          <a:p>
            <a:r>
              <a:rPr lang="en-US" sz="3600" dirty="0" smtClean="0"/>
              <a:t>A blizzard is a severe snowstorm with high winds and low visibility</a:t>
            </a:r>
          </a:p>
          <a:p>
            <a:endParaRPr lang="en-US" sz="1100" dirty="0" smtClean="0"/>
          </a:p>
          <a:p>
            <a:endParaRPr lang="en-US" sz="1100" dirty="0"/>
          </a:p>
          <a:p>
            <a:endParaRPr lang="en-US" sz="1100" dirty="0" smtClean="0"/>
          </a:p>
          <a:p>
            <a:endParaRPr lang="en-US" sz="1100" dirty="0"/>
          </a:p>
          <a:p>
            <a:endParaRPr lang="en-US" sz="1100" dirty="0" smtClean="0"/>
          </a:p>
          <a:p>
            <a:endParaRPr lang="en-US" sz="1100" dirty="0"/>
          </a:p>
          <a:p>
            <a:endParaRPr lang="en-US" sz="1100" dirty="0" smtClean="0"/>
          </a:p>
          <a:p>
            <a:endParaRPr lang="en-US" sz="1100" dirty="0"/>
          </a:p>
          <a:p>
            <a:endParaRPr lang="en-US" sz="1100" dirty="0" smtClean="0"/>
          </a:p>
          <a:p>
            <a:endParaRPr lang="en-US" sz="1100" dirty="0"/>
          </a:p>
          <a:p>
            <a:endParaRPr lang="en-US" sz="1100" dirty="0" smtClean="0"/>
          </a:p>
          <a:p>
            <a:endParaRPr lang="en-US" sz="1100" dirty="0"/>
          </a:p>
          <a:p>
            <a:endParaRPr lang="en-US" sz="1100" dirty="0" smtClean="0"/>
          </a:p>
          <a:p>
            <a:endParaRPr lang="en-US" sz="1100" dirty="0"/>
          </a:p>
          <a:p>
            <a:endParaRPr lang="en-US" sz="1100" dirty="0" smtClean="0"/>
          </a:p>
          <a:p>
            <a:endParaRPr lang="en-US" sz="11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81000"/>
            <a:ext cx="75438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      What is a blizzard?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564835"/>
            <a:ext cx="53340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Picture: Charmed Chatter,www.charmchatter.com,2012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1832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9687" y="1981200"/>
            <a:ext cx="6096000" cy="4267200"/>
          </a:xfrm>
        </p:spPr>
        <p:txBody>
          <a:bodyPr>
            <a:normAutofit fontScale="70000" lnSpcReduction="20000"/>
          </a:bodyPr>
          <a:lstStyle/>
          <a:p>
            <a:r>
              <a:rPr lang="en-US" sz="3800" dirty="0" smtClean="0"/>
              <a:t>Blizzards are caused by a warm and cold front colliding together over an are of moisture.</a:t>
            </a:r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r>
              <a:rPr lang="en-US" sz="1400" dirty="0" smtClean="0"/>
              <a:t>http://library.thinkquest.org/C0120505/zblizzard/whatcause.htmarea of moisture. </a:t>
            </a:r>
          </a:p>
          <a:p>
            <a:endParaRPr lang="en-US" sz="1400" dirty="0" smtClean="0"/>
          </a:p>
          <a:p>
            <a:endParaRPr lang="en-US" sz="1400" dirty="0"/>
          </a:p>
          <a:p>
            <a:r>
              <a:rPr lang="en-US" sz="1400" dirty="0" smtClean="0"/>
              <a:t>www.meted.ucar.edu</a:t>
            </a:r>
          </a:p>
          <a:p>
            <a:endParaRPr lang="en-US" sz="1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85800"/>
            <a:ext cx="75438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What causes a blizzard?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276600"/>
            <a:ext cx="3581399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smtClean="0"/>
              <a:t>Picture; MetEd, www.meted.edu,2013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46561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2057400"/>
            <a:ext cx="6096000" cy="4648200"/>
          </a:xfrm>
        </p:spPr>
        <p:txBody>
          <a:bodyPr>
            <a:normAutofit lnSpcReduction="10000"/>
          </a:bodyPr>
          <a:lstStyle/>
          <a:p>
            <a:r>
              <a:rPr lang="en-US" sz="3500" dirty="0" smtClean="0"/>
              <a:t>Blizzards can last for more than 3 hours. </a:t>
            </a:r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r>
              <a:rPr lang="en-US" sz="1400" dirty="0" smtClean="0"/>
              <a:t>hhtp://www.dosomething.org/tipsandtools/11-facts-about-blizzards</a:t>
            </a:r>
            <a:endParaRPr lang="en-US" sz="1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609600"/>
            <a:ext cx="8686800" cy="1143000"/>
          </a:xfrm>
        </p:spPr>
        <p:txBody>
          <a:bodyPr/>
          <a:lstStyle/>
          <a:p>
            <a:r>
              <a:rPr lang="en-US" dirty="0" smtClean="0"/>
              <a:t>How long does a blizzard last?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2511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676400"/>
            <a:ext cx="6096000" cy="4724399"/>
          </a:xfrm>
        </p:spPr>
        <p:txBody>
          <a:bodyPr>
            <a:normAutofit/>
          </a:bodyPr>
          <a:lstStyle/>
          <a:p>
            <a:r>
              <a:rPr lang="en-US" sz="3200" dirty="0" smtClean="0"/>
              <a:t>Blizzards occur when a country is in its cold season.</a:t>
            </a:r>
          </a:p>
          <a:p>
            <a:r>
              <a:rPr lang="en-US" sz="3200" dirty="0" smtClean="0"/>
              <a:t>Blizzards can occur between late fall and early spring.</a:t>
            </a:r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r>
              <a:rPr lang="en-US" sz="1400" dirty="0" smtClean="0"/>
              <a:t>http://www.ask.com/answers/107792561/when-do-blizzards-occur</a:t>
            </a:r>
            <a:endParaRPr lang="en-US" sz="1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381000"/>
            <a:ext cx="8915400" cy="914400"/>
          </a:xfrm>
        </p:spPr>
        <p:txBody>
          <a:bodyPr/>
          <a:lstStyle/>
          <a:p>
            <a:r>
              <a:rPr lang="en-US" dirty="0" smtClean="0"/>
              <a:t>When does a blizzard happen?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312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6275" y="1066800"/>
            <a:ext cx="7696200" cy="5181600"/>
          </a:xfrm>
        </p:spPr>
        <p:txBody>
          <a:bodyPr>
            <a:normAutofit/>
          </a:bodyPr>
          <a:lstStyle/>
          <a:p>
            <a:pPr marL="18288" indent="0">
              <a:buNone/>
            </a:pPr>
            <a:r>
              <a:rPr lang="en-US" sz="3200" dirty="0" smtClean="0"/>
              <a:t>                      Hypothermia</a:t>
            </a:r>
          </a:p>
          <a:p>
            <a:pPr marL="18288" indent="0">
              <a:buNone/>
            </a:pPr>
            <a:r>
              <a:rPr lang="en-US" sz="3200" dirty="0" smtClean="0"/>
              <a:t>                      Car accidents</a:t>
            </a:r>
          </a:p>
          <a:p>
            <a:pPr marL="18288" indent="0">
              <a:buNone/>
            </a:pPr>
            <a:r>
              <a:rPr lang="en-US" sz="3200" dirty="0" smtClean="0"/>
              <a:t>                     Power Outages</a:t>
            </a:r>
          </a:p>
          <a:p>
            <a:pPr marL="18288" indent="0">
              <a:buNone/>
            </a:pPr>
            <a:endParaRPr lang="en-US" sz="3200" dirty="0"/>
          </a:p>
          <a:p>
            <a:pPr marL="18288" indent="0">
              <a:buNone/>
            </a:pPr>
            <a:endParaRPr 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990600"/>
            <a:ext cx="7543800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kind of damage can a blizzard cause?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9617" y="3962400"/>
            <a:ext cx="4629150" cy="226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2"/>
          </p:nvPr>
        </p:nvSpPr>
        <p:spPr>
          <a:xfrm>
            <a:off x="2226365" y="6224588"/>
            <a:ext cx="4572000" cy="365125"/>
          </a:xfrm>
        </p:spPr>
        <p:txBody>
          <a:bodyPr/>
          <a:lstStyle/>
          <a:p>
            <a:r>
              <a:rPr lang="en-US" dirty="0" smtClean="0"/>
              <a:t> Picture, Dallas News, www.dallasnews.com, 2011 Andy </a:t>
            </a:r>
            <a:r>
              <a:rPr lang="en-US" dirty="0" err="1" smtClean="0"/>
              <a:t>Jacobsohn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2342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52600" y="2209800"/>
            <a:ext cx="6096000" cy="3657599"/>
          </a:xfrm>
        </p:spPr>
        <p:txBody>
          <a:bodyPr>
            <a:noAutofit/>
          </a:bodyPr>
          <a:lstStyle/>
          <a:p>
            <a:r>
              <a:rPr lang="en-US" sz="3200" dirty="0" smtClean="0"/>
              <a:t>One of the biggest blizzards ever recorded was in 1993. The storm stretched from Canada to mid- America.</a:t>
            </a:r>
          </a:p>
          <a:p>
            <a:r>
              <a:rPr lang="en-US" sz="3200" dirty="0" smtClean="0"/>
              <a:t>The first blizzard ever recorded was at New York in 1977. It didn’t have a lot of snow but the winds were deadly.</a:t>
            </a:r>
            <a:endParaRPr lang="en-US" sz="32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85800"/>
            <a:ext cx="7543800" cy="914400"/>
          </a:xfrm>
        </p:spPr>
        <p:txBody>
          <a:bodyPr/>
          <a:lstStyle/>
          <a:p>
            <a:r>
              <a:rPr lang="en-US" dirty="0" smtClean="0"/>
              <a:t>         Interesting </a:t>
            </a:r>
            <a:r>
              <a:rPr lang="en-US" dirty="0" smtClean="0"/>
              <a:t>Facts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16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lemental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Elemental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116</TotalTime>
  <Words>203</Words>
  <Application>Microsoft Office PowerPoint</Application>
  <PresentationFormat>On-screen Show (4:3)</PresentationFormat>
  <Paragraphs>92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Elemental</vt:lpstr>
      <vt:lpstr>  (   Blizzards!  )</vt:lpstr>
      <vt:lpstr>      What is a blizzard?</vt:lpstr>
      <vt:lpstr>What causes a blizzard?</vt:lpstr>
      <vt:lpstr>How long does a blizzard last?</vt:lpstr>
      <vt:lpstr>When does a blizzard happen?</vt:lpstr>
      <vt:lpstr>What kind of damage can a blizzard cause?</vt:lpstr>
      <vt:lpstr>         Interesting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Haywood County Schools</cp:lastModifiedBy>
  <cp:revision>11</cp:revision>
  <dcterms:created xsi:type="dcterms:W3CDTF">2013-05-01T16:53:57Z</dcterms:created>
  <dcterms:modified xsi:type="dcterms:W3CDTF">2013-05-03T16:55:47Z</dcterms:modified>
</cp:coreProperties>
</file>